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4D00C-A9E0-FB5B-B67A-075AC0E3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977DD2-8556-290E-1646-46E52B61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2DF88-DD7C-4123-9965-1A2DDE1C90D1}" type="datetimeFigureOut">
              <a:rPr lang="ko-KR" altLang="en-US" smtClean="0"/>
              <a:t>2025-05-18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F9441F-D1C3-8242-47D9-631ED20C4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1D3703-A0CF-5CDC-6A8C-FAB2FB80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BAABB-F58C-4BF6-8A94-2F567A40C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38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A2632C-97E4-273E-3D7D-B226693B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C50294-A208-38A0-A1AB-72B9AB8D4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8B53FE-1050-3ED1-A2AB-8832E59FB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12DF88-DD7C-4123-9965-1A2DDE1C90D1}" type="datetimeFigureOut">
              <a:rPr lang="ko-KR" altLang="en-US" smtClean="0"/>
              <a:t>2025-05-18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67CAC-7B8A-BDFC-66B1-26B74B342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9088F-5FE0-D245-F119-460D01386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BAABB-F58C-4BF6-8A94-2F567A40C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11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7E04CB-5A0B-9C32-A50F-97DF9BEB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B3E1B-0414-1E95-CD2B-408BF626CB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48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350557-33DC-D838-5902-68544402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F3F89-2292-1706-78E8-026C4A736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7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D4B643-CBC5-AFAC-17FD-BA9A124D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5775EE-7192-B9B9-080E-EA1E141B0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0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6068A52-ED61-68C7-34D5-E7671C70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19075-FF82-52F3-BFC5-5CE5510EF0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7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CD3D52-4F4A-535B-A128-6FD0296B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F08C58-20D0-96AD-1BE1-F0884BFF53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5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0B9B41-4659-C89F-A8E3-0B1FF314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A32D09-42A3-2CF4-2F8F-784624A42F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AB5BF0-4BCC-6346-EF0A-242C233F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330DE0-254D-F461-267B-685C3838D5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30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5ABF38-F7D6-0956-5811-29C91512E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259C2B-1DF1-708F-BF86-37B897732A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4CD015-B72C-A476-F5BF-6A5158E7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0B6A7-52EE-D21F-98CE-98729B822B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8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C7D8AE-1F57-50E0-0410-968E76EB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C7C1A0-CE3A-C07F-A87C-0CE597D0A6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8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B1F33A-24ED-3692-BC34-0B6722DC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CA8BE5-3A19-9232-03A6-923F804529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8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A99D119-FAB6-73A3-3355-80EFF177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D5ED1-2ABB-D302-88AD-FE83A1C570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1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6E697F-5A10-D07D-7E40-10085025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7EBA7E-C541-7EE3-C506-B6F69C51B1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9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F287D8-4A48-BC40-99C7-F43B7D42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B2169-923B-38EA-5271-983D4B6FC4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7E5524A-0EC9-D45E-8BA7-DF18DB1E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DB57A-96B5-E9D5-D2BB-7851662420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0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7CA124-6B96-C10C-7A66-AC7F2A28C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80F0C6-13C5-BE05-13E5-778746A89D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6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743082E-FB81-BE63-0C02-81C640F3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7F9B92-5637-E39F-78EC-C6101EDE9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50BB35-4939-9C1B-93DC-10F280C4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8386B1-DCAA-F8F8-03D8-E35060A063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DF8B36-D58A-0CA7-6607-8353F3CD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7D7406-20AF-DAFA-C609-3154C0DEC4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3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C3EAB4-3276-7171-81B1-26ED5122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실외 지형</a:t>
            </a:r>
            <a:r>
              <a:rPr lang="en-US" altLang="ko-KR"/>
              <a:t>(Terrain)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FE590-BECE-C9D2-2406-1C3C7833E9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1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화면 슬라이드 쇼(4:3)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Lucida Sans Unicode</vt:lpstr>
      <vt:lpstr>Office 테마</vt:lpstr>
      <vt:lpstr>Game Programming with DirectX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  <vt:lpstr>실외 지형(Terrain)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이용희(A0090)</dc:creator>
  <cp:lastModifiedBy>이용희(A0090)</cp:lastModifiedBy>
  <cp:revision>1</cp:revision>
  <dcterms:created xsi:type="dcterms:W3CDTF">2025-05-18T11:45:24Z</dcterms:created>
  <dcterms:modified xsi:type="dcterms:W3CDTF">2025-05-18T11:45:24Z</dcterms:modified>
</cp:coreProperties>
</file>